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8C792-BB06-447E-9023-51AFB99DECA7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60BF-7635-455B-B8F2-D5E0BBB2C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12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8C792-BB06-447E-9023-51AFB99DECA7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60BF-7635-455B-B8F2-D5E0BBB2C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31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8C792-BB06-447E-9023-51AFB99DECA7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60BF-7635-455B-B8F2-D5E0BBB2C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6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8C792-BB06-447E-9023-51AFB99DECA7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60BF-7635-455B-B8F2-D5E0BBB2C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40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8C792-BB06-447E-9023-51AFB99DECA7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60BF-7635-455B-B8F2-D5E0BBB2C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55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8C792-BB06-447E-9023-51AFB99DECA7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60BF-7635-455B-B8F2-D5E0BBB2C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62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8C792-BB06-447E-9023-51AFB99DECA7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60BF-7635-455B-B8F2-D5E0BBB2C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53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8C792-BB06-447E-9023-51AFB99DECA7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60BF-7635-455B-B8F2-D5E0BBB2C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00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8C792-BB06-447E-9023-51AFB99DECA7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60BF-7635-455B-B8F2-D5E0BBB2C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0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8C792-BB06-447E-9023-51AFB99DECA7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60BF-7635-455B-B8F2-D5E0BBB2C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51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8C792-BB06-447E-9023-51AFB99DECA7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60BF-7635-455B-B8F2-D5E0BBB2C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4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8C792-BB06-447E-9023-51AFB99DECA7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60BF-7635-455B-B8F2-D5E0BBB2C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43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conferences.computer.org/chase2019/logo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526" y="271917"/>
            <a:ext cx="4170521" cy="9815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75169" y="1754706"/>
            <a:ext cx="5511891" cy="655285"/>
          </a:xfrm>
          <a:prstGeom prst="rect">
            <a:avLst/>
          </a:prstGeom>
          <a:noFill/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</a:pPr>
            <a:r>
              <a:rPr lang="en-US" sz="3600" b="1" dirty="0">
                <a:solidFill>
                  <a:srgbClr val="A40000"/>
                </a:solidFill>
                <a:effectLst/>
              </a:rPr>
              <a:t>Title of Your Study</a:t>
            </a:r>
            <a:endParaRPr lang="en-US" sz="3600" b="1" dirty="0">
              <a:solidFill>
                <a:srgbClr val="A40000"/>
              </a:solidFill>
              <a:effectLst/>
            </a:endParaRPr>
          </a:p>
        </p:txBody>
      </p:sp>
      <p:sp>
        <p:nvSpPr>
          <p:cNvPr id="6" name="Subtitle 3"/>
          <p:cNvSpPr txBox="1">
            <a:spLocks/>
          </p:cNvSpPr>
          <p:nvPr/>
        </p:nvSpPr>
        <p:spPr>
          <a:xfrm>
            <a:off x="1424897" y="3434211"/>
            <a:ext cx="6553259" cy="1533894"/>
          </a:xfrm>
          <a:prstGeom prst="rect">
            <a:avLst/>
          </a:prstGeom>
          <a:noFill/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2F5897"/>
                </a:solidFill>
                <a:latin typeface="Calibri "/>
              </a:rPr>
              <a:t>Names of Presenters</a:t>
            </a:r>
            <a:endParaRPr lang="en-US" sz="1800" b="1" dirty="0">
              <a:solidFill>
                <a:srgbClr val="2F5897"/>
              </a:solidFill>
              <a:latin typeface="Calibri "/>
            </a:endParaRPr>
          </a:p>
          <a:p>
            <a:r>
              <a:rPr lang="en-US" sz="1800" b="1" dirty="0">
                <a:solidFill>
                  <a:srgbClr val="2F5897"/>
                </a:solidFill>
                <a:latin typeface="Calibri "/>
              </a:rPr>
              <a:t>Presenter’s Affiliation</a:t>
            </a:r>
          </a:p>
          <a:p>
            <a:r>
              <a:rPr lang="en-US" sz="1800" b="1" dirty="0">
                <a:solidFill>
                  <a:srgbClr val="2F5897"/>
                </a:solidFill>
                <a:latin typeface="Calibri "/>
              </a:rPr>
              <a:t>Contact Info</a:t>
            </a:r>
          </a:p>
          <a:p>
            <a:r>
              <a:rPr lang="en-US" sz="1800" b="1" dirty="0">
                <a:solidFill>
                  <a:srgbClr val="2F5897"/>
                </a:solidFill>
                <a:latin typeface="Calibri "/>
              </a:rPr>
              <a:t>Poster Number (will be provided after submission)</a:t>
            </a:r>
            <a:endParaRPr lang="en-US" sz="1800" b="1" dirty="0">
              <a:solidFill>
                <a:srgbClr val="2F5897"/>
              </a:solidFill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1834236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148" y="332509"/>
            <a:ext cx="7886700" cy="668224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A40000"/>
                </a:solidFill>
                <a:latin typeface="+mn-lt"/>
              </a:rPr>
              <a:t>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148" y="1193857"/>
            <a:ext cx="7886700" cy="4351338"/>
          </a:xfrm>
        </p:spPr>
        <p:txBody>
          <a:bodyPr/>
          <a:lstStyle/>
          <a:p>
            <a:r>
              <a:rPr lang="en-US" dirty="0" smtClean="0"/>
              <a:t>The goal of this study is…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94755" y="651598"/>
            <a:ext cx="3021717" cy="303925"/>
          </a:xfrm>
          <a:prstGeom prst="rect">
            <a:avLst/>
          </a:prstGeom>
          <a:noFill/>
        </p:spPr>
        <p:txBody>
          <a:bodyPr wrap="none" lIns="26666" tIns="13333" rIns="26666" bIns="13333" rtlCol="0">
            <a:spAutoFit/>
          </a:bodyPr>
          <a:lstStyle/>
          <a:p>
            <a:r>
              <a:rPr lang="en-US" dirty="0"/>
              <a:t>Informative Graphical Overview</a:t>
            </a:r>
          </a:p>
        </p:txBody>
      </p:sp>
    </p:spTree>
    <p:extLst>
      <p:ext uri="{BB962C8B-B14F-4D97-AF65-F5344CB8AC3E}">
        <p14:creationId xmlns:p14="http://schemas.microsoft.com/office/powerpoint/2010/main" val="1223355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148" y="332509"/>
            <a:ext cx="7886700" cy="668224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A40000"/>
                </a:solidFill>
                <a:latin typeface="+mn-lt"/>
              </a:rPr>
              <a:t>Findings</a:t>
            </a:r>
            <a:endParaRPr lang="en-US" sz="3600" b="1" dirty="0">
              <a:solidFill>
                <a:srgbClr val="A4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148" y="1193857"/>
            <a:ext cx="7886700" cy="4351338"/>
          </a:xfrm>
        </p:spPr>
        <p:txBody>
          <a:bodyPr/>
          <a:lstStyle/>
          <a:p>
            <a:r>
              <a:rPr lang="en-US" dirty="0" smtClean="0"/>
              <a:t>Please add text and figures…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7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38</Words>
  <Application>Microsoft Office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</vt:lpstr>
      <vt:lpstr>Calibri Light</vt:lpstr>
      <vt:lpstr>Office Theme</vt:lpstr>
      <vt:lpstr>PowerPoint Presentation</vt:lpstr>
      <vt:lpstr>Description</vt:lpstr>
      <vt:lpstr>Findings</vt:lpstr>
    </vt:vector>
  </TitlesOfParts>
  <Company>Michigan Technological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 Sun</dc:creator>
  <cp:lastModifiedBy>Ye Sun</cp:lastModifiedBy>
  <cp:revision>3</cp:revision>
  <dcterms:created xsi:type="dcterms:W3CDTF">2019-04-19T20:14:22Z</dcterms:created>
  <dcterms:modified xsi:type="dcterms:W3CDTF">2019-04-19T20:34:08Z</dcterms:modified>
</cp:coreProperties>
</file>